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F8EBD7A-E851-4F80-92B0-F77D302AB8B3}" type="datetimeFigureOut">
              <a:rPr lang="en-US"/>
              <a:pPr>
                <a:defRPr/>
              </a:pPr>
              <a:t>2/16/2009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F4DB77B-8BA9-442A-8242-A3F56871A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BB7983-1FFC-419A-A84D-19BBC6A53F2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927F85-2A74-41F4-95F3-33BEC54F1AE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C81D21-9D7A-4021-9A6C-F335251F1C7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518AB0-22EC-4117-9ADC-8A402A06870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1947-4694-4318-9D48-7DF522E12479}" type="datetimeFigureOut">
              <a:rPr lang="en-US"/>
              <a:pPr>
                <a:defRPr/>
              </a:pPr>
              <a:t>2/16/2009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F93B4-FEC9-4B11-930D-781C120F6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F565B-9E8C-4F00-B873-176491C0D772}" type="datetimeFigureOut">
              <a:rPr lang="en-US"/>
              <a:pPr>
                <a:defRPr/>
              </a:pPr>
              <a:t>2/16/2009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307E4-599B-4B53-A2B7-8CC1E18F0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A4913-1F59-4FC9-9720-5E27A97B3295}" type="datetimeFigureOut">
              <a:rPr lang="en-US"/>
              <a:pPr>
                <a:defRPr/>
              </a:pPr>
              <a:t>2/16/2009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0EA88-2696-4700-A19C-DB2D7F0A8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EBAD6-2DDC-4D1B-8634-96F50BAB8941}" type="datetimeFigureOut">
              <a:rPr lang="en-US"/>
              <a:pPr>
                <a:defRPr/>
              </a:pPr>
              <a:t>2/16/2009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897E3-A6C2-4D6E-829F-07E5A6A8B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18BAC-F575-4848-84C1-52505CEF863B}" type="datetimeFigureOut">
              <a:rPr lang="en-US"/>
              <a:pPr>
                <a:defRPr/>
              </a:pPr>
              <a:t>2/16/2009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6B9E6-72B7-4BF2-A7DE-0B3849C6F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E3E7E-D751-4676-AAF7-C528F1532B09}" type="datetimeFigureOut">
              <a:rPr lang="en-US"/>
              <a:pPr>
                <a:defRPr/>
              </a:pPr>
              <a:t>2/16/2009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7911F-BFE8-44BD-9121-AD0941B3F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C3421-BEAD-49C3-9A3B-08D3DCDC9463}" type="datetimeFigureOut">
              <a:rPr lang="en-US"/>
              <a:pPr>
                <a:defRPr/>
              </a:pPr>
              <a:t>2/16/2009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42CEC-7476-4524-8AC4-8164E9D32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09622-45C7-4A98-8A7A-09ACD4F2176F}" type="datetimeFigureOut">
              <a:rPr lang="en-US"/>
              <a:pPr>
                <a:defRPr/>
              </a:pPr>
              <a:t>2/16/2009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487A5-6B5E-4F74-ABD9-821DEB829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6A490-0616-422D-B7A2-4E040A139D28}" type="datetimeFigureOut">
              <a:rPr lang="en-US"/>
              <a:pPr>
                <a:defRPr/>
              </a:pPr>
              <a:t>2/16/2009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B16F4-2825-480C-8D21-82727F8EB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230C5-CE04-4202-83C4-57B7F65B3A84}" type="datetimeFigureOut">
              <a:rPr lang="en-US"/>
              <a:pPr>
                <a:defRPr/>
              </a:pPr>
              <a:t>2/16/2009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67AA9-126C-44B5-9E90-8B70246D8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1D90C-E67A-4BEC-BBEB-6FB3AE4C9564}" type="datetimeFigureOut">
              <a:rPr lang="en-US"/>
              <a:pPr>
                <a:defRPr/>
              </a:pPr>
              <a:t>2/16/2009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955A2-0114-42E5-875E-725738EA9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156557-0F1B-46DC-BFC8-048B429A6E3B}" type="datetimeFigureOut">
              <a:rPr lang="en-US"/>
              <a:pPr>
                <a:defRPr/>
              </a:pPr>
              <a:t>2/16/2009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877C508-1DCA-435B-B075-E0AEC04BB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71600"/>
            <a:ext cx="18589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24200" y="381000"/>
            <a:ext cx="2590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solidFill>
                  <a:schemeClr val="accent4">
                    <a:lumMod val="75000"/>
                  </a:schemeClr>
                </a:solidFill>
                <a:latin typeface="Forte" pitchFamily="66" charset="0"/>
              </a:rPr>
              <a:t>Roses</a:t>
            </a:r>
            <a:endParaRPr lang="en-US" sz="7200" dirty="0">
              <a:solidFill>
                <a:schemeClr val="accent4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752600"/>
            <a:ext cx="3810000" cy="4246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Red rose =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deep and passionate way to say “I love you.”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Pink rose….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Light pink =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gentleness and sometimes sympathy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</a:rPr>
              <a:t>Dark pink =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gratitude and admiration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White rose =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innocence and purity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Yellow rose =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deep, true friendship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810000"/>
            <a:ext cx="14478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4460875"/>
            <a:ext cx="15240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5"/>
          <a:srcRect l="15958" r="10284"/>
          <a:stretch>
            <a:fillRect/>
          </a:stretch>
        </p:blipFill>
        <p:spPr bwMode="auto">
          <a:xfrm>
            <a:off x="6248400" y="2590800"/>
            <a:ext cx="13144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1000"/>
            <a:ext cx="7924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My type, your type…</a:t>
            </a:r>
            <a:endParaRPr lang="en-US" sz="54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457200" y="1600200"/>
            <a:ext cx="601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He’s not my type. = I am not attracted to him.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286000"/>
            <a:ext cx="3019425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3"/>
          <p:cNvSpPr txBox="1">
            <a:spLocks noChangeArrowheads="1"/>
          </p:cNvSpPr>
          <p:nvPr/>
        </p:nvSpPr>
        <p:spPr bwMode="auto">
          <a:xfrm>
            <a:off x="1676400" y="1371600"/>
            <a:ext cx="487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Wow!  Is he your type?  = wow!  Do you like him?</a:t>
            </a:r>
          </a:p>
          <a:p>
            <a:r>
              <a:rPr lang="en-US" b="1">
                <a:latin typeface="Calibri" pitchFamily="34" charset="0"/>
              </a:rPr>
              <a:t>Yes!  He is soooo my type.  =  Yes, DEFINITELY.</a:t>
            </a:r>
          </a:p>
          <a:p>
            <a:endParaRPr lang="en-US">
              <a:latin typeface="Calibri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362200"/>
            <a:ext cx="61150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1000"/>
            <a:ext cx="7162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Rejecting…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914400" y="1752600"/>
            <a:ext cx="601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Calibri" pitchFamily="34" charset="0"/>
              </a:rPr>
              <a:t>…is when the girl says “no”.</a:t>
            </a:r>
          </a:p>
        </p:txBody>
      </p:sp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1066800" y="3886200"/>
            <a:ext cx="502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(Then maybe there is sadness but the man will just have to get over it.)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3"/>
          <p:cNvSpPr txBox="1">
            <a:spLocks noChangeArrowheads="1"/>
          </p:cNvSpPr>
          <p:nvPr/>
        </p:nvSpPr>
        <p:spPr bwMode="auto">
          <a:xfrm>
            <a:off x="381000" y="1524000"/>
            <a:ext cx="82296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Dear Bob,</a:t>
            </a:r>
          </a:p>
          <a:p>
            <a:r>
              <a:rPr lang="en-US" sz="2000" b="1">
                <a:latin typeface="Calibri" pitchFamily="34" charset="0"/>
              </a:rPr>
              <a:t>thank you soooo much for the chocolates... they are the best! not even joking. and the roses are lovely!</a:t>
            </a:r>
            <a:br>
              <a:rPr lang="en-US" sz="2000" b="1">
                <a:latin typeface="Calibri" pitchFamily="34" charset="0"/>
              </a:rPr>
            </a:br>
            <a:r>
              <a:rPr lang="en-US" sz="2000" b="1">
                <a:latin typeface="Calibri" pitchFamily="34" charset="0"/>
              </a:rPr>
              <a:t>about saturday, and other days for that matter as far as going out and stuff, i just don't feel the same way. i'm not interested in anything more than just friendship with you. i'm sorry if i wasn't very clear about it and stuff. thank you for the invitation though!</a:t>
            </a:r>
            <a:br>
              <a:rPr lang="en-US" sz="2000" b="1">
                <a:latin typeface="Calibri" pitchFamily="34" charset="0"/>
              </a:rPr>
            </a:br>
            <a:r>
              <a:rPr lang="en-US" sz="2000" b="1">
                <a:latin typeface="Calibri" pitchFamily="34" charset="0"/>
              </a:rPr>
              <a:t>see you later!</a:t>
            </a:r>
          </a:p>
          <a:p>
            <a:r>
              <a:rPr lang="en-US" sz="2000" b="1">
                <a:latin typeface="Calibri" pitchFamily="34" charset="0"/>
              </a:rPr>
              <a:t> </a:t>
            </a: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7543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Sample rejection letter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1000"/>
            <a:ext cx="7162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Accepting…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914400" y="1752600"/>
            <a:ext cx="601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Calibri" pitchFamily="34" charset="0"/>
              </a:rPr>
              <a:t>…is when the girl says “yes”.</a:t>
            </a:r>
          </a:p>
        </p:txBody>
      </p:sp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1066800" y="3886200"/>
            <a:ext cx="502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(And everyone lives happily ever after.)</a:t>
            </a:r>
          </a:p>
        </p:txBody>
      </p:sp>
      <p:sp>
        <p:nvSpPr>
          <p:cNvPr id="28676" name="TextBox 6"/>
          <p:cNvSpPr txBox="1">
            <a:spLocks noChangeArrowheads="1"/>
          </p:cNvSpPr>
          <p:nvPr/>
        </p:nvSpPr>
        <p:spPr bwMode="auto">
          <a:xfrm>
            <a:off x="5105400" y="5943600"/>
            <a:ext cx="381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Arial Black" pitchFamily="34" charset="0"/>
              </a:rPr>
              <a:t>Unless………….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1000"/>
            <a:ext cx="7162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Breaking up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1600200" y="2133600"/>
            <a:ext cx="601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Calibri" pitchFamily="34" charset="0"/>
              </a:rPr>
              <a:t>Two people stop dating </a:t>
            </a:r>
            <a:r>
              <a:rPr lang="en-US" sz="3600">
                <a:latin typeface="Calibri" pitchFamily="34" charset="0"/>
                <a:sym typeface="Wingdings" pitchFamily="2" charset="2"/>
              </a:rPr>
              <a:t></a:t>
            </a:r>
            <a:endParaRPr lang="en-US" sz="3600">
              <a:latin typeface="Calibri" pitchFamily="34" charset="0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200400"/>
            <a:ext cx="38100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1000"/>
            <a:ext cx="71628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Adjectives of beauty…</a:t>
            </a:r>
            <a:endParaRPr lang="en-US" sz="44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0722" name="TextBox 5"/>
          <p:cNvSpPr txBox="1">
            <a:spLocks noChangeArrowheads="1"/>
          </p:cNvSpPr>
          <p:nvPr/>
        </p:nvSpPr>
        <p:spPr bwMode="auto">
          <a:xfrm>
            <a:off x="381000" y="2286000"/>
            <a:ext cx="8001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Arial Black" pitchFamily="34" charset="0"/>
              </a:rPr>
              <a:t>Pretty</a:t>
            </a:r>
          </a:p>
          <a:p>
            <a:r>
              <a:rPr lang="en-US" sz="2800" b="1">
                <a:latin typeface="Arial Black" pitchFamily="34" charset="0"/>
              </a:rPr>
              <a:t>	   Beautiful</a:t>
            </a:r>
          </a:p>
          <a:p>
            <a:r>
              <a:rPr lang="en-US" sz="2800" b="1">
                <a:latin typeface="Arial Black" pitchFamily="34" charset="0"/>
              </a:rPr>
              <a:t>		        Gorgeous</a:t>
            </a:r>
          </a:p>
          <a:p>
            <a:r>
              <a:rPr lang="en-US" sz="2800" b="1">
                <a:latin typeface="Arial Black" pitchFamily="34" charset="0"/>
              </a:rPr>
              <a:t>			                Hot</a:t>
            </a:r>
          </a:p>
          <a:p>
            <a:r>
              <a:rPr lang="en-US" sz="2800" b="1">
                <a:latin typeface="Arial Black" pitchFamily="34" charset="0"/>
              </a:rPr>
              <a:t>			                         Stunning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1000"/>
            <a:ext cx="76200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Terms of endearment…</a:t>
            </a:r>
            <a:endParaRPr lang="en-US" sz="44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2770" name="TextBox 5"/>
          <p:cNvSpPr txBox="1">
            <a:spLocks noChangeArrowheads="1"/>
          </p:cNvSpPr>
          <p:nvPr/>
        </p:nvSpPr>
        <p:spPr bwMode="auto">
          <a:xfrm>
            <a:off x="381000" y="1828800"/>
            <a:ext cx="8001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Valentine – (probably only for Valentine’s Day)</a:t>
            </a:r>
          </a:p>
          <a:p>
            <a:pPr algn="ctr"/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Love (very strong)</a:t>
            </a:r>
          </a:p>
          <a:p>
            <a:pPr algn="ctr"/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Girlfriend/Boyfriend</a:t>
            </a:r>
          </a:p>
          <a:p>
            <a:pPr algn="ctr"/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Darling</a:t>
            </a:r>
          </a:p>
          <a:p>
            <a:pPr algn="ctr"/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Dearest</a:t>
            </a:r>
          </a:p>
          <a:p>
            <a:pPr algn="ctr"/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Honey</a:t>
            </a:r>
          </a:p>
          <a:p>
            <a:pPr algn="ctr"/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Sweetie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1000"/>
            <a:ext cx="71628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Other terms…</a:t>
            </a:r>
            <a:endParaRPr lang="en-US" sz="44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447800"/>
            <a:ext cx="8001000" cy="5216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</a:rPr>
              <a:t>“the </a:t>
            </a:r>
            <a:r>
              <a:rPr lang="en-US" sz="2800" b="1" dirty="0">
                <a:latin typeface="+mn-lt"/>
              </a:rPr>
              <a:t>bomb” =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the best / coolest</a:t>
            </a:r>
            <a:endParaRPr lang="en-US" sz="28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</a:rPr>
              <a:t>“Fine” =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good-looking</a:t>
            </a:r>
            <a:r>
              <a:rPr lang="en-US" sz="2800" b="1" dirty="0">
                <a:latin typeface="+mn-lt"/>
              </a:rPr>
              <a:t> (usually referring to the body)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err="1">
                <a:latin typeface="+mn-lt"/>
              </a:rPr>
              <a:t>Smokin</a:t>
            </a:r>
            <a:r>
              <a:rPr lang="en-US" sz="2800" b="1" dirty="0">
                <a:latin typeface="+mn-lt"/>
              </a:rPr>
              <a:t>’ =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attractive</a:t>
            </a:r>
            <a:r>
              <a:rPr lang="en-US" sz="2800" b="1" dirty="0">
                <a:latin typeface="+mn-lt"/>
              </a:rPr>
              <a:t> (usually referring to the body)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err="1">
                <a:latin typeface="+mn-lt"/>
              </a:rPr>
              <a:t>Kickin</a:t>
            </a:r>
            <a:r>
              <a:rPr lang="en-US" sz="2800" b="1" dirty="0">
                <a:latin typeface="+mn-lt"/>
              </a:rPr>
              <a:t>’ =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attractive</a:t>
            </a:r>
            <a:r>
              <a:rPr lang="en-US" sz="2800" b="1" dirty="0">
                <a:latin typeface="+mn-lt"/>
              </a:rPr>
              <a:t> (usually referring to the body again)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</a:rPr>
              <a:t>Love at first </a:t>
            </a:r>
            <a:r>
              <a:rPr lang="en-US" sz="2800" b="1" dirty="0">
                <a:latin typeface="+mn-lt"/>
              </a:rPr>
              <a:t>sight =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knowing you’re in love just by seeing the other person.  </a:t>
            </a:r>
            <a:r>
              <a:rPr lang="en-US" sz="2800" b="1" dirty="0">
                <a:latin typeface="+mn-lt"/>
              </a:rPr>
              <a:t>(can it be true?)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</a:rPr>
              <a:t>You rock </a:t>
            </a:r>
            <a:r>
              <a:rPr lang="en-US" sz="2800" b="1" dirty="0">
                <a:latin typeface="+mn-lt"/>
              </a:rPr>
              <a:t>my </a:t>
            </a:r>
            <a:r>
              <a:rPr lang="en-US" sz="2800" b="1" dirty="0">
                <a:latin typeface="+mn-lt"/>
              </a:rPr>
              <a:t>world =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you make my life so special 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</a:rPr>
              <a:t>Go out with </a:t>
            </a:r>
            <a:r>
              <a:rPr lang="en-US" sz="2800" b="1" dirty="0">
                <a:latin typeface="+mn-lt"/>
              </a:rPr>
              <a:t>(someone) =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to date (someone)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</a:rPr>
              <a:t>Digging you </a:t>
            </a:r>
            <a:r>
              <a:rPr lang="en-US" sz="2800" b="1" dirty="0">
                <a:latin typeface="+mn-lt"/>
              </a:rPr>
              <a:t>=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attracted to you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447800"/>
            <a:ext cx="8153400" cy="3816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</a:rPr>
              <a:t>Booger … wait what?</a:t>
            </a:r>
            <a:endParaRPr lang="en-US" sz="2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</a:rPr>
              <a:t>Heaven =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the most perfect place </a:t>
            </a:r>
            <a:r>
              <a:rPr lang="en-US" sz="2800" b="1" dirty="0">
                <a:latin typeface="+mn-lt"/>
              </a:rPr>
              <a:t>(in romance, this is where beautiful people come from)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</a:rPr>
              <a:t>angel =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 beautiful, nice girl or boy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</a:rPr>
              <a:t>Steal my heart =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I’m so in love with you that you’ve taken my heart away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</a:rPr>
              <a:t>Sweep off your feet =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I’m floating with happiness because of your love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381000"/>
            <a:ext cx="54102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Bouquet 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(of flowers)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419600"/>
            <a:ext cx="17875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371600"/>
            <a:ext cx="2105025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7988" y="2876550"/>
            <a:ext cx="21145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419600"/>
            <a:ext cx="1295400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2590800"/>
            <a:ext cx="16764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4114800"/>
            <a:ext cx="1668463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219200"/>
            <a:ext cx="4810125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304800"/>
            <a:ext cx="5715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Let’s Review…</a:t>
            </a:r>
            <a:endParaRPr lang="en-US" sz="5400" b="1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3567113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71600" y="381000"/>
            <a:ext cx="5410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Candlelit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438400"/>
            <a:ext cx="44577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457200"/>
            <a:ext cx="58674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Romantic?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2623" t="4279" r="5574" b="3743"/>
          <a:stretch>
            <a:fillRect/>
          </a:stretch>
        </p:blipFill>
        <p:spPr bwMode="auto">
          <a:xfrm>
            <a:off x="0" y="3581400"/>
            <a:ext cx="2667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0588" y="2857500"/>
            <a:ext cx="317341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3962400"/>
            <a:ext cx="33734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16764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8991600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78867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28600"/>
            <a:ext cx="4586288" cy="645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88" y="1524000"/>
            <a:ext cx="8262937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1000"/>
            <a:ext cx="7162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Date. Dating.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6100" y="19431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1143000" y="5029200"/>
            <a:ext cx="571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alibri" pitchFamily="34" charset="0"/>
              </a:rPr>
              <a:t>These people are dating.</a:t>
            </a:r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3124200" y="5791200"/>
            <a:ext cx="441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They are probably on a date.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354</Words>
  <Application>Microsoft Office PowerPoint</Application>
  <PresentationFormat>On-screen Show (4:3)</PresentationFormat>
  <Paragraphs>69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Arial</vt:lpstr>
      <vt:lpstr>Forte</vt:lpstr>
      <vt:lpstr>Arial Black</vt:lpstr>
      <vt:lpstr>Wingdings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!lhdesk1</dc:creator>
  <cp:lastModifiedBy>Jill</cp:lastModifiedBy>
  <cp:revision>10</cp:revision>
  <dcterms:created xsi:type="dcterms:W3CDTF">2009-02-13T16:09:57Z</dcterms:created>
  <dcterms:modified xsi:type="dcterms:W3CDTF">2009-02-17T03:31:36Z</dcterms:modified>
</cp:coreProperties>
</file>